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 autoCompressPictures="0">
  <p:sldMasterIdLst>
    <p:sldMasterId id="2147483657" r:id="rId14"/>
  </p:sldMasterIdLst>
  <p:notesMasterIdLst>
    <p:notesMasterId r:id="rId16"/>
  </p:notesMasterIdLst>
  <p:sldIdLst>
    <p:sldId id="256" r:id="rId18"/>
    <p:sldId id="257" r:id="rId19"/>
    <p:sldId id="258" r:id="rId20"/>
    <p:sldId id="260" r:id="rId21"/>
    <p:sldId id="259" r:id="rId22"/>
    <p:sldId id="261" r:id="rId23"/>
    <p:sldId id="262" r:id="rId24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  <p:embeddedFontLst>
    <p:embeddedFont>
      <p:font typeface="IBM Plex Sans Medium" panose="020B0603050203000203" pitchFamily="34" charset="0"/>
      <p:regular r:id="rId5"/>
    </p:embeddedFont>
    <p:embeddedFont>
      <p:font typeface="Roboto" panose="02000000000000000000" pitchFamily="2" charset="0"/>
      <p:regular r:id="rId4"/>
      <p:bold r:id="rId2"/>
    </p:embeddedFont>
    <p:embeddedFont>
      <p:font typeface="Roboto Bold" panose="02000000000000000000" pitchFamily="2" charset="0"/>
      <p:bold r:id="rId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120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3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2.fntdata"></Relationship><Relationship Id="rId5" Type="http://schemas.openxmlformats.org/officeDocument/2006/relationships/font" Target="fonts/font1.fntdata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notesMaster" Target="notesMasters/notes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62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.xml"></Relationship><Relationship Id="rId6" Type="http://schemas.openxmlformats.org/officeDocument/2006/relationships/image" Target="../media/fImage3482091310.png"></Relationship><Relationship Id="rId7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notesSlide" Target="../notesSlides/notesSlide2.xml"></Relationship><Relationship Id="rId4" Type="http://schemas.openxmlformats.org/officeDocument/2006/relationships/slideLayout" Target="../slideLayouts/slideLayout3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4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4.xml"></Relationship><Relationship Id="rId5" Type="http://schemas.openxmlformats.org/officeDocument/2006/relationships/image" Target="../media/fImage3482091322966.png"></Relationship><Relationship Id="rId6" Type="http://schemas.openxmlformats.org/officeDocument/2006/relationships/slideLayout" Target="../slideLayouts/slideLayout6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notesSlide" Target="../notesSlides/notesSlide5.xml"></Relationship><Relationship Id="rId6" Type="http://schemas.openxmlformats.org/officeDocument/2006/relationships/image" Target="../media/image11.png"></Relationship><Relationship Id="rId5" Type="http://schemas.openxmlformats.org/officeDocument/2006/relationships/image" Target="../media/image10.png"></Relationship><Relationship Id="rId4" Type="http://schemas.openxmlformats.org/officeDocument/2006/relationships/image" Target="../media/image9.png"></Relationship><Relationship Id="rId7" Type="http://schemas.openxmlformats.org/officeDocument/2006/relationships/slideLayout" Target="../slideLayouts/slideLayout5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notesSlide" Target="../notesSlides/notesSlide6.xml"></Relationship><Relationship Id="rId4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7" Type="http://schemas.openxmlformats.org/officeDocument/2006/relationships/image" Target="../media/image17.png"></Relationship><Relationship Id="rId2" Type="http://schemas.openxmlformats.org/officeDocument/2006/relationships/notesSlide" Target="../notesSlides/notesSlide7.xml"></Relationship><Relationship Id="rId6" Type="http://schemas.openxmlformats.org/officeDocument/2006/relationships/image" Target="../media/image16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4.png"></Relationship><Relationship Id="rId8" Type="http://schemas.openxmlformats.org/officeDocument/2006/relationships/slideLayout" Target="../slideLayouts/slideLayout8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50" y="2005330"/>
            <a:ext cx="7557134" cy="195707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7700"/>
              </a:lnSpc>
              <a:buFontTx/>
              <a:buNone/>
            </a:pPr>
            <a:r>
              <a:rPr lang="en-US" sz="6150">
                <a:solidFill>
                  <a:srgbClr val="F3F3F2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프로그래밍 학원 조별 과제 </a:t>
            </a:r>
            <a:r>
              <a:rPr lang="en-US" sz="6150">
                <a:solidFill>
                  <a:srgbClr val="F3F3F2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2팀</a:t>
            </a:r>
            <a:endParaRPr lang="ko-KR" altLang="en-US" sz="6150">
              <a:solidFill>
                <a:srgbClr val="F3F3F2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50" y="4302125"/>
            <a:ext cx="4536440" cy="56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개인 포트폴리오 연결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793750" y="5209540"/>
            <a:ext cx="7557134" cy="36385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조원: [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 윤승현 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]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, [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 서효민 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]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, [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 안재경 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]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, [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 김종원 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]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Text 4"/>
          <p:cNvSpPr>
            <a:spLocks/>
          </p:cNvSpPr>
          <p:nvPr/>
        </p:nvSpPr>
        <p:spPr>
          <a:xfrm rot="0">
            <a:off x="795655" y="5827395"/>
            <a:ext cx="1786255" cy="397510"/>
          </a:xfrm>
          <a:prstGeom prst="rect"/>
          <a:noFill/>
          <a:ln cap="flat" cmpd="sng">
            <a:prstDash/>
          </a:ln>
        </p:spPr>
        <p:txBody>
          <a:bodyPr wrap="none" lIns="0" tIns="0" rIns="0" bIns="0" numCol="1" vert="horz" anchor="t">
            <a:noAutofit/>
          </a:bodyPr>
          <a:lstStyle/>
          <a:p>
            <a:pPr marL="0" indent="0" algn="l">
              <a:lnSpc>
                <a:spcPts val="3100"/>
              </a:lnSpc>
              <a:buFontTx/>
              <a:buNone/>
            </a:pPr>
            <a:r>
              <a:rPr lang="en-US" sz="2200" b="1">
                <a:solidFill>
                  <a:srgbClr val="D4D4D1"/>
                </a:solidFill>
                <a:latin typeface="Roboto Bold" charset="0"/>
                <a:ea typeface="Roboto Bold" charset="0"/>
                <a:cs typeface="Roboto Bold" charset="0"/>
              </a:rPr>
              <a:t>작성자: </a:t>
            </a:r>
            <a:r>
              <a:rPr lang="en-US" sz="2200" b="1">
                <a:solidFill>
                  <a:srgbClr val="D4D4D1"/>
                </a:solidFill>
                <a:latin typeface="Roboto Bold" charset="0"/>
                <a:ea typeface="Roboto Bold" charset="0"/>
                <a:cs typeface="Roboto Bold" charset="0"/>
              </a:rPr>
              <a:t>김종원</a:t>
            </a:r>
            <a:endParaRPr lang="ko-KR" altLang="en-US" sz="2200" b="1">
              <a:solidFill>
                <a:srgbClr val="D4D4D1"/>
              </a:solidFill>
              <a:latin typeface="Roboto Bold" charset="0"/>
              <a:ea typeface="Roboto Bold" charset="0"/>
              <a:cs typeface="Roboto Bold" charset="0"/>
            </a:endParaRPr>
          </a:p>
        </p:txBody>
      </p:sp>
      <p:pic>
        <p:nvPicPr>
          <p:cNvPr id="10" name="그림 1" descr="/temp/fImage348209131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12580" y="2609215"/>
            <a:ext cx="5330190" cy="29743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50" y="1955800"/>
            <a:ext cx="5670550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프로젝트 개요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50" y="3004820"/>
            <a:ext cx="75565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본 프로젝트의 목표는 각 조원들이 개인 포트폴리오를 제작하여 공통 페이지에 연결하는 것입니다.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50" y="3985895"/>
            <a:ext cx="7556500" cy="363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이를 통해 각자의 작업을 공유하고, 협업의 결과물을 한눈에 볼 수 있도록 합니다.</a:t>
            </a:r>
            <a:endParaRPr lang="en-US" sz="1750" dirty="0"/>
          </a:p>
        </p:txBody>
      </p:sp>
      <p:sp>
        <p:nvSpPr>
          <p:cNvPr id="6" name="Shape 3"/>
          <p:cNvSpPr>
            <a:spLocks/>
          </p:cNvSpPr>
          <p:nvPr/>
        </p:nvSpPr>
        <p:spPr>
          <a:xfrm rot="0">
            <a:off x="6280150" y="4627880"/>
            <a:ext cx="3665220" cy="1670685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 cap="flat" cmpd="sng"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6506845" y="4830445"/>
            <a:ext cx="2835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개인 포트폴리오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06845" y="5321300"/>
            <a:ext cx="3211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조원들이 각자 자신의 작업과 기술을 보여줍니다.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2065" y="4603750"/>
            <a:ext cx="3664585" cy="1670050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0398760" y="4830445"/>
            <a:ext cx="2835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공통 페이지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98760" y="5321300"/>
            <a:ext cx="3211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모든 포트폴리오를 한 곳에서 쉽게 접근 가능합니다.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2437765"/>
            <a:ext cx="5670550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조원 역할 분담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50" y="3713480"/>
            <a:ext cx="2835910" cy="35496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120650" indent="0" lvl="2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F3F3F2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           윤 승 현</a:t>
            </a:r>
            <a:endParaRPr lang="ko-KR" altLang="en-US" sz="2200">
              <a:solidFill>
                <a:srgbClr val="F3F3F2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50" y="4295140"/>
            <a:ext cx="2846070" cy="36385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콘텐츠  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자료수집 및 정리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50" y="4861560"/>
            <a:ext cx="2846070" cy="36385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다양한 의견과 아이디어 제공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525" y="3713480"/>
            <a:ext cx="2835910" cy="35496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F3F3F2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             서 효 민</a:t>
            </a:r>
            <a:endParaRPr lang="ko-KR" altLang="en-US" sz="2200">
              <a:solidFill>
                <a:srgbClr val="F3F3F2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00525" y="4295140"/>
            <a:ext cx="2846070" cy="36385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공동페이지의 디자인과  구성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00525" y="4861560"/>
            <a:ext cx="2846070" cy="72644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화면의 구성과 스타일을 담당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07300" y="3713480"/>
            <a:ext cx="2835910" cy="35496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F3F3F2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             안 재 경</a:t>
            </a:r>
            <a:endParaRPr lang="ko-KR" altLang="en-US" sz="2200">
              <a:solidFill>
                <a:srgbClr val="F3F3F2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07300" y="4295140"/>
            <a:ext cx="2846070" cy="36385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공동페이지의 JS를 담당.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07300" y="4861560"/>
            <a:ext cx="2846070" cy="72644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공동페이지의 들어갈 JS를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아이디어를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 제공하여 직접 제작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013440" y="3713480"/>
            <a:ext cx="2835910" cy="35496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F3F3F2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             김 종 원</a:t>
            </a:r>
            <a:endParaRPr lang="ko-KR" altLang="en-US" sz="2200">
              <a:solidFill>
                <a:srgbClr val="F3F3F2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013440" y="4295140"/>
            <a:ext cx="2846070" cy="36385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발표 준비 및 피피티 제작</a:t>
            </a:r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11013440" y="4861560"/>
            <a:ext cx="2846070" cy="726440"/>
          </a:xfrm>
          <a:prstGeom prst="rect">
            <a:avLst/>
          </a:prstGeom>
          <a:noFill/>
          <a:ln/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전체적인 제작과정 검토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</a:b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50" y="2186940"/>
            <a:ext cx="5670550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공통 페이지 구성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50" y="3491230"/>
            <a:ext cx="510540" cy="510540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2"/>
          <p:cNvSpPr/>
          <p:nvPr/>
        </p:nvSpPr>
        <p:spPr>
          <a:xfrm>
            <a:off x="946785" y="3576320"/>
            <a:ext cx="204470" cy="340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85" y="3491230"/>
            <a:ext cx="2835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링크 통합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85" y="3981450"/>
            <a:ext cx="29279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포트폴리오로의 직관적인 링크 제공.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665" y="3491230"/>
            <a:ext cx="510540" cy="510540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4838700" y="3576320"/>
            <a:ext cx="204470" cy="340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900" y="3491230"/>
            <a:ext cx="2835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사용자 친화적 디자인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900" y="3981450"/>
            <a:ext cx="2927985" cy="363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간편한 UI/UX로 접근성 개선.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50" y="5189220"/>
            <a:ext cx="510540" cy="510540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0"/>
          <p:cNvSpPr/>
          <p:nvPr/>
        </p:nvSpPr>
        <p:spPr>
          <a:xfrm>
            <a:off x="946785" y="5274310"/>
            <a:ext cx="204470" cy="340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85" y="5189220"/>
            <a:ext cx="2835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반응형 웹 디자인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85" y="5679440"/>
            <a:ext cx="6819265" cy="363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다양한 기기에서 최적화된 화면 구성.</a:t>
            </a:r>
            <a:endParaRPr lang="en-US" sz="1750" dirty="0"/>
          </a:p>
        </p:txBody>
      </p:sp>
      <p:pic>
        <p:nvPicPr>
          <p:cNvPr id="17" name="그림 2" descr="/temp/fImage348209132296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12580" y="2609215"/>
            <a:ext cx="5330190" cy="29743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50" y="3662680"/>
            <a:ext cx="5670550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개인 포트폴리오 제작</a:t>
            </a:r>
            <a:endParaRPr lang="en-US" sz="4450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4711700"/>
            <a:ext cx="4347845" cy="9074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444" y="5958840"/>
            <a:ext cx="2835910" cy="35496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D4D4D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개인 프로젝트 구상</a:t>
            </a:r>
            <a:endParaRPr lang="ko-KR" altLang="en-US" sz="2200">
              <a:solidFill>
                <a:srgbClr val="D4D4D1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20444" y="6449695"/>
            <a:ext cx="3894455" cy="36385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팀원 개인이 원하는 페이지를 구상한다.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595" y="4711700"/>
            <a:ext cx="4347845" cy="9074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290" y="5958840"/>
            <a:ext cx="2835910" cy="35496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D4D4D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개인 </a:t>
            </a:r>
            <a:r>
              <a:rPr lang="en-US" sz="2200">
                <a:solidFill>
                  <a:srgbClr val="D4D4D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프로젝트 구현</a:t>
            </a:r>
            <a:endParaRPr lang="ko-KR" altLang="en-US" sz="2200">
              <a:solidFill>
                <a:srgbClr val="D4D4D1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68290" y="6449695"/>
            <a:ext cx="38938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개인 프로젝트를 포트폴리오에 반영합니다.</a:t>
            </a:r>
            <a:endParaRPr lang="en-US" sz="1750" dirty="0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805" y="4711700"/>
            <a:ext cx="4347845" cy="9074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500" y="5958840"/>
            <a:ext cx="2835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결과물 정리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500" y="6449695"/>
            <a:ext cx="3894455" cy="36385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각 프로젝트</a:t>
            </a: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를 팀 페이지에 연결시킨다.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50" y="2186940"/>
            <a:ext cx="5671185" cy="70929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5550"/>
              </a:lnSpc>
              <a:buFontTx/>
              <a:buNone/>
            </a:pPr>
            <a:r>
              <a:rPr lang="en-US" sz="4450">
                <a:solidFill>
                  <a:srgbClr val="F3F3F2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제출</a:t>
            </a:r>
            <a:r>
              <a:rPr lang="en-US" sz="4450">
                <a:solidFill>
                  <a:srgbClr val="F3F3F2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 준비</a:t>
            </a:r>
            <a:endParaRPr lang="ko-KR" altLang="en-US" sz="4450">
              <a:solidFill>
                <a:srgbClr val="F3F3F2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8" name="Shape 5"/>
          <p:cNvSpPr>
            <a:spLocks/>
          </p:cNvSpPr>
          <p:nvPr/>
        </p:nvSpPr>
        <p:spPr>
          <a:xfrm rot="0">
            <a:off x="781685" y="3491230"/>
            <a:ext cx="511175" cy="511175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 cap="flat" cmpd="sng"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" name="Text 6"/>
          <p:cNvSpPr>
            <a:spLocks/>
          </p:cNvSpPr>
          <p:nvPr/>
        </p:nvSpPr>
        <p:spPr>
          <a:xfrm rot="0">
            <a:off x="934719" y="3576320"/>
            <a:ext cx="205105" cy="340995"/>
          </a:xfrm>
          <a:prstGeom prst="rect"/>
          <a:noFill/>
          <a:ln cap="flat" cmpd="sng">
            <a:prstDash/>
          </a:ln>
        </p:spPr>
        <p:txBody>
          <a:bodyPr wrap="none" lIns="0" tIns="0" rIns="0" bIns="0" numCol="1" vert="horz" anchor="t">
            <a:noAutofit/>
          </a:bodyPr>
          <a:lstStyle/>
          <a:p>
            <a:pPr marL="0" indent="0" algn="ctr">
              <a:lnSpc>
                <a:spcPts val="2650"/>
              </a:lnSpc>
              <a:buFontTx/>
              <a:buNone/>
            </a:pPr>
            <a:r>
              <a:rPr lang="en-US" sz="2650">
                <a:solidFill>
                  <a:srgbClr val="D4D4D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1</a:t>
            </a:r>
            <a:endParaRPr lang="ko-KR" altLang="en-US" sz="2650">
              <a:solidFill>
                <a:srgbClr val="D4D4D1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10" name="Text 7"/>
          <p:cNvSpPr>
            <a:spLocks/>
          </p:cNvSpPr>
          <p:nvPr/>
        </p:nvSpPr>
        <p:spPr>
          <a:xfrm rot="0">
            <a:off x="1518920" y="3491230"/>
            <a:ext cx="2835910" cy="354965"/>
          </a:xfrm>
          <a:prstGeom prst="rect"/>
          <a:noFill/>
          <a:ln cap="flat" cmpd="sng">
            <a:prstDash/>
          </a:ln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D4D4D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피드백 수집</a:t>
            </a:r>
            <a:endParaRPr lang="ko-KR" altLang="en-US" sz="2200">
              <a:solidFill>
                <a:srgbClr val="D4D4D1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11" name="Text 8"/>
          <p:cNvSpPr>
            <a:spLocks/>
          </p:cNvSpPr>
          <p:nvPr/>
        </p:nvSpPr>
        <p:spPr>
          <a:xfrm rot="0">
            <a:off x="1518920" y="3981450"/>
            <a:ext cx="2928620" cy="726440"/>
          </a:xfrm>
          <a:prstGeom prst="rect"/>
          <a:noFill/>
          <a:ln cap="flat" cmpd="sng"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다른 조원의 피드백을 반영하여 내용 수정.</a:t>
            </a:r>
            <a:endParaRPr lang="ko-KR" altLang="en-US" sz="17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50" y="5189220"/>
            <a:ext cx="510540" cy="510540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946785" y="5274310"/>
            <a:ext cx="205105" cy="34099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 algn="ctr">
              <a:lnSpc>
                <a:spcPts val="2650"/>
              </a:lnSpc>
              <a:buFontTx/>
              <a:buNone/>
            </a:pPr>
            <a:r>
              <a:rPr lang="en-US" sz="2650">
                <a:solidFill>
                  <a:srgbClr val="D4D4D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2</a:t>
            </a:r>
            <a:endParaRPr lang="ko-KR" altLang="en-US" sz="2650">
              <a:solidFill>
                <a:srgbClr val="D4D4D1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85" y="5189220"/>
            <a:ext cx="2835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최종 점검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85" y="5679440"/>
            <a:ext cx="6819265" cy="363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발표 자료 및 장비 최종 확인.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490" y="2324735"/>
            <a:ext cx="5012055" cy="35794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210" y="521970"/>
            <a:ext cx="4745355" cy="593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질의응답</a:t>
            </a:r>
            <a:endParaRPr lang="en-US" sz="3700" dirty="0"/>
          </a:p>
        </p:txBody>
      </p:sp>
      <p:sp>
        <p:nvSpPr>
          <p:cNvPr id="5" name="Text 1"/>
          <p:cNvSpPr/>
          <p:nvPr/>
        </p:nvSpPr>
        <p:spPr>
          <a:xfrm>
            <a:off x="664210" y="1399540"/>
            <a:ext cx="7816215" cy="304165"/>
          </a:xfrm>
          <a:prstGeom prst="rect">
            <a:avLst/>
          </a:prstGeom>
          <a:noFill/>
          <a:ln/>
        </p:spPr>
        <p:txBody>
          <a:bodyPr wrap="none" lIns="0" tIns="0" rIns="0" bIns="0" numCol="1" vert="horz" anchor="t">
            <a:noAutofit/>
          </a:bodyPr>
          <a:lstStyle/>
          <a:p>
            <a:pPr marL="0" indent="0">
              <a:lnSpc>
                <a:spcPts val="2350"/>
              </a:lnSpc>
              <a:buFontTx/>
              <a:buNone/>
            </a:pPr>
            <a:r>
              <a:rPr lang="en-US" sz="14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제출</a:t>
            </a:r>
            <a:r>
              <a:rPr lang="en-US" sz="1450">
                <a:solidFill>
                  <a:srgbClr val="D4D4D1"/>
                </a:solidFill>
                <a:latin typeface="Roboto" charset="0"/>
                <a:ea typeface="Roboto" charset="0"/>
                <a:cs typeface="Roboto" charset="0"/>
              </a:rPr>
              <a:t> 후에는 질문을 받는 시간을 갖습니다.</a:t>
            </a:r>
            <a:endParaRPr lang="ko-KR" altLang="en-US" sz="1450">
              <a:solidFill>
                <a:srgbClr val="D4D4D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4210" y="1917065"/>
            <a:ext cx="7815580" cy="30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조원들은 자신의 역할에 대한 질문에 답변할 준비를 해야 합니다.</a:t>
            </a:r>
            <a:endParaRPr lang="en-US" sz="1450" dirty="0"/>
          </a:p>
        </p:txBody>
      </p:sp>
      <p:pic>
        <p:nvPicPr>
          <p:cNvPr id="7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0" y="2433955"/>
            <a:ext cx="474345" cy="4743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4210" y="3098165"/>
            <a:ext cx="2372360" cy="296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질문 응대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4210" y="3508375"/>
            <a:ext cx="7815580" cy="30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질문에 성실히 답변 준비.</a:t>
            </a:r>
            <a:endParaRPr lang="en-US" sz="1450" dirty="0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" y="4381500"/>
            <a:ext cx="474345" cy="4743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4210" y="5045710"/>
            <a:ext cx="2372360" cy="296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소통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4210" y="5456555"/>
            <a:ext cx="7815580" cy="30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효과적인 커뮤니케이션 강조.</a:t>
            </a:r>
            <a:endParaRPr lang="en-US" sz="1450" dirty="0"/>
          </a:p>
        </p:txBody>
      </p:sp>
      <p:pic>
        <p:nvPicPr>
          <p:cNvPr id="13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10" y="6329045"/>
            <a:ext cx="474345" cy="4743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64210" y="6993255"/>
            <a:ext cx="2372360" cy="296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피드백 반영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64210" y="7404100"/>
            <a:ext cx="7815580" cy="30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받은 피드백을 프로젝트에 반영.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WebOffice</Application>
  <AppVersion>12.000</AppVersion>
  <Characters>0</Characters>
  <CharactersWithSpaces>0</CharactersWithSpaces>
  <Company>PptxGenJS</Company>
  <DocSecurity>0</DocSecurity>
  <HyperlinksChanged>false</HyperlinksChanged>
  <Lines>0</Lines>
  <LinksUpToDate>false</LinksUpToDate>
  <Pages>7</Pages>
  <Paragraphs>67</Paragraphs>
  <Words>279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PptxGenJS</dc:creator>
  <cp:lastModifiedBy>승현 윤</cp:lastModifiedBy>
  <dc:title>PptxGenJS Presentation</dc:title>
  <dc:subject>PptxGenJS Presentation</dc:subject>
  <dcterms:modified xsi:type="dcterms:W3CDTF">2024-11-14T05:41:41Z</dcterms:modified>
</cp:coreProperties>
</file>